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7" d="100"/>
          <a:sy n="77" d="100"/>
        </p:scale>
        <p:origin x="-1320" y="-8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png>
</file>

<file path=ppt/media/image2.png>
</file>

<file path=ppt/slideLayouts/_rels/slideLayout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pic>
        <p:nvPicPr>
          <p:cNvPr id="8" name="Picture 7" descr="sphere1.png"/>
          <p:cNvPicPr>
            <a:picLocks noChangeAspect="1"/>
          </p:cNvPicPr>
          <p:nvPr/>
        </p:nvPicPr>
        <p:blipFill>
          <a:blip r:embed="rId2" cstate="print"/>
          <a:stretch>
            <a:fillRect/>
          </a:stretch>
        </p:blipFill>
        <p:spPr>
          <a:xfrm>
            <a:off x="6850374" y="0"/>
            <a:ext cx="2293626" cy="6858000"/>
          </a:xfrm>
          <a:prstGeom prst="rect">
            <a:avLst/>
          </a:prstGeom>
        </p:spPr>
      </p:pic>
      <p:sp>
        <p:nvSpPr>
          <p:cNvPr id="3" name="Subtitle 2"/>
          <p:cNvSpPr>
            <a:spLocks noGrp="1"/>
          </p:cNvSpPr>
          <p:nvPr>
            <p:ph type="subTitle" idx="1"/>
          </p:nvPr>
        </p:nvSpPr>
        <p:spPr>
          <a:xfrm>
            <a:off x="2438400" y="3581400"/>
            <a:ext cx="3962400" cy="2133600"/>
          </a:xfrm>
        </p:spPr>
        <p:txBody>
          <a:bodyPr anchor="t">
            <a:normAutofit/>
          </a:bodyPr>
          <a:lstStyle>
            <a:lvl1pPr marL="0" indent="0" algn="r">
              <a:buNone/>
              <a:defRPr sz="14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16" name="Title 15"/>
          <p:cNvSpPr>
            <a:spLocks noGrp="1"/>
          </p:cNvSpPr>
          <p:nvPr>
            <p:ph type="title"/>
          </p:nvPr>
        </p:nvSpPr>
        <p:spPr>
          <a:xfrm>
            <a:off x="2438400" y="1447800"/>
            <a:ext cx="3962400" cy="2133600"/>
          </a:xfrm>
        </p:spPr>
        <p:txBody>
          <a:bodyPr anchor="b"/>
          <a:lstStyle/>
          <a:p>
            <a:r>
              <a:rPr lang="en-US" smtClean="0"/>
              <a:t>Click to edit Master title style</a:t>
            </a:r>
            <a:endParaRPr lang="en-US" dirty="0"/>
          </a:p>
        </p:txBody>
      </p:sp>
      <p:sp>
        <p:nvSpPr>
          <p:cNvPr id="13" name="Date Placeholder 12"/>
          <p:cNvSpPr>
            <a:spLocks noGrp="1"/>
          </p:cNvSpPr>
          <p:nvPr>
            <p:ph type="dt" sz="half" idx="10"/>
          </p:nvPr>
        </p:nvSpPr>
        <p:spPr>
          <a:xfrm>
            <a:off x="3582988" y="6426201"/>
            <a:ext cx="2819399" cy="126999"/>
          </a:xfrm>
        </p:spPr>
        <p:txBody>
          <a:bodyPr/>
          <a:lstStyle/>
          <a:p>
            <a:fld id="{2F9C232F-D0AB-46A2-83BC-8FD54F4CA166}" type="datetimeFigureOut">
              <a:rPr lang="en-US" smtClean="0"/>
              <a:t>5/12/2011</a:t>
            </a:fld>
            <a:endParaRPr lang="en-US"/>
          </a:p>
        </p:txBody>
      </p:sp>
      <p:sp>
        <p:nvSpPr>
          <p:cNvPr id="14" name="Slide Number Placeholder 13"/>
          <p:cNvSpPr>
            <a:spLocks noGrp="1"/>
          </p:cNvSpPr>
          <p:nvPr>
            <p:ph type="sldNum" sz="quarter" idx="11"/>
          </p:nvPr>
        </p:nvSpPr>
        <p:spPr>
          <a:xfrm>
            <a:off x="6414976" y="6400800"/>
            <a:ext cx="457200" cy="152400"/>
          </a:xfrm>
        </p:spPr>
        <p:txBody>
          <a:bodyPr/>
          <a:lstStyle>
            <a:lvl1pPr algn="r">
              <a:defRPr/>
            </a:lvl1pPr>
          </a:lstStyle>
          <a:p>
            <a:fld id="{EDC86FE7-5A9D-4D74-8F3E-B4F2392383AF}" type="slidenum">
              <a:rPr lang="en-US" smtClean="0"/>
              <a:t>‹#›</a:t>
            </a:fld>
            <a:endParaRPr lang="en-US"/>
          </a:p>
        </p:txBody>
      </p:sp>
      <p:sp>
        <p:nvSpPr>
          <p:cNvPr id="15" name="Footer Placeholder 14"/>
          <p:cNvSpPr>
            <a:spLocks noGrp="1"/>
          </p:cNvSpPr>
          <p:nvPr>
            <p:ph type="ftr" sz="quarter" idx="12"/>
          </p:nvPr>
        </p:nvSpPr>
        <p:spPr>
          <a:xfrm>
            <a:off x="3581400" y="6296248"/>
            <a:ext cx="2820987" cy="152400"/>
          </a:xfrm>
        </p:spPr>
        <p:txBody>
          <a:bodyPr/>
          <a:lstStyle/>
          <a:p>
            <a:endParaRPr lang="en-US"/>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3" name="Date Placeholder 12"/>
          <p:cNvSpPr>
            <a:spLocks noGrp="1"/>
          </p:cNvSpPr>
          <p:nvPr>
            <p:ph type="dt" sz="half" idx="10"/>
          </p:nvPr>
        </p:nvSpPr>
        <p:spPr/>
        <p:txBody>
          <a:bodyPr/>
          <a:lstStyle/>
          <a:p>
            <a:fld id="{2F9C232F-D0AB-46A2-83BC-8FD54F4CA166}" type="datetimeFigureOut">
              <a:rPr lang="en-US" smtClean="0"/>
              <a:t>5/12/2011</a:t>
            </a:fld>
            <a:endParaRPr lang="en-US"/>
          </a:p>
        </p:txBody>
      </p:sp>
      <p:sp>
        <p:nvSpPr>
          <p:cNvPr id="14" name="Slide Number Placeholder 13"/>
          <p:cNvSpPr>
            <a:spLocks noGrp="1"/>
          </p:cNvSpPr>
          <p:nvPr>
            <p:ph type="sldNum" sz="quarter" idx="11"/>
          </p:nvPr>
        </p:nvSpPr>
        <p:spPr/>
        <p:txBody>
          <a:bodyPr/>
          <a:lstStyle/>
          <a:p>
            <a:fld id="{EDC86FE7-5A9D-4D74-8F3E-B4F2392383AF}" type="slidenum">
              <a:rPr lang="en-US" smtClean="0"/>
              <a:t>‹#›</a:t>
            </a:fld>
            <a:endParaRPr lang="en-US"/>
          </a:p>
        </p:txBody>
      </p:sp>
      <p:sp>
        <p:nvSpPr>
          <p:cNvPr id="15" name="Footer Placeholder 14"/>
          <p:cNvSpPr>
            <a:spLocks noGrp="1"/>
          </p:cNvSpPr>
          <p:nvPr>
            <p:ph type="ftr" sz="quarter" idx="12"/>
          </p:nvPr>
        </p:nvSpPr>
        <p:spPr/>
        <p:txBody>
          <a:bodyPr/>
          <a:lstStyle/>
          <a:p>
            <a:endParaRPr lang="en-US"/>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3" name="Date Placeholder 12"/>
          <p:cNvSpPr>
            <a:spLocks noGrp="1"/>
          </p:cNvSpPr>
          <p:nvPr>
            <p:ph type="dt" sz="half" idx="10"/>
          </p:nvPr>
        </p:nvSpPr>
        <p:spPr/>
        <p:txBody>
          <a:bodyPr/>
          <a:lstStyle/>
          <a:p>
            <a:fld id="{2F9C232F-D0AB-46A2-83BC-8FD54F4CA166}" type="datetimeFigureOut">
              <a:rPr lang="en-US" smtClean="0"/>
              <a:t>5/12/2011</a:t>
            </a:fld>
            <a:endParaRPr lang="en-US"/>
          </a:p>
        </p:txBody>
      </p:sp>
      <p:sp>
        <p:nvSpPr>
          <p:cNvPr id="14" name="Slide Number Placeholder 13"/>
          <p:cNvSpPr>
            <a:spLocks noGrp="1"/>
          </p:cNvSpPr>
          <p:nvPr>
            <p:ph type="sldNum" sz="quarter" idx="11"/>
          </p:nvPr>
        </p:nvSpPr>
        <p:spPr/>
        <p:txBody>
          <a:bodyPr/>
          <a:lstStyle/>
          <a:p>
            <a:fld id="{EDC86FE7-5A9D-4D74-8F3E-B4F2392383AF}" type="slidenum">
              <a:rPr lang="en-US" smtClean="0"/>
              <a:t>‹#›</a:t>
            </a:fld>
            <a:endParaRPr lang="en-US"/>
          </a:p>
        </p:txBody>
      </p:sp>
      <p:sp>
        <p:nvSpPr>
          <p:cNvPr id="15" name="Footer Placeholder 14"/>
          <p:cNvSpPr>
            <a:spLocks noGrp="1"/>
          </p:cNvSpPr>
          <p:nvPr>
            <p:ph type="ftr" sz="quarter" idx="12"/>
          </p:nvPr>
        </p:nvSpPr>
        <p:spPr/>
        <p:txBody>
          <a:bodyPr/>
          <a:lstStyle/>
          <a:p>
            <a:endParaRPr lang="en-US"/>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3657600" cy="5714999"/>
          </a:xfrm>
        </p:spPr>
        <p:txBody>
          <a:bodyPr/>
          <a:lstStyle>
            <a:lvl5pPr>
              <a:defRPr/>
            </a:lvl5pPr>
            <a:lvl6pPr>
              <a:defRPr/>
            </a:lvl6pPr>
            <a:lvl7pPr>
              <a:defRPr/>
            </a:lvl7pPr>
            <a:lvl8pPr>
              <a:defRPr/>
            </a:lvl8pPr>
            <a:lvl9pPr>
              <a:defRPr/>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6" name="Title 15"/>
          <p:cNvSpPr>
            <a:spLocks noGrp="1"/>
          </p:cNvSpPr>
          <p:nvPr>
            <p:ph type="title"/>
          </p:nvPr>
        </p:nvSpPr>
        <p:spPr/>
        <p:txBody>
          <a:bodyPr/>
          <a:lstStyle/>
          <a:p>
            <a:r>
              <a:rPr lang="en-US" smtClean="0"/>
              <a:t>Click to edit Master title style</a:t>
            </a:r>
            <a:endParaRPr lang="en-US"/>
          </a:p>
        </p:txBody>
      </p:sp>
      <p:sp>
        <p:nvSpPr>
          <p:cNvPr id="10" name="Date Placeholder 9"/>
          <p:cNvSpPr>
            <a:spLocks noGrp="1"/>
          </p:cNvSpPr>
          <p:nvPr>
            <p:ph type="dt" sz="half" idx="10"/>
          </p:nvPr>
        </p:nvSpPr>
        <p:spPr/>
        <p:txBody>
          <a:bodyPr/>
          <a:lstStyle/>
          <a:p>
            <a:fld id="{2F9C232F-D0AB-46A2-83BC-8FD54F4CA166}" type="datetimeFigureOut">
              <a:rPr lang="en-US" smtClean="0"/>
              <a:t>5/12/2011</a:t>
            </a:fld>
            <a:endParaRPr lang="en-US"/>
          </a:p>
        </p:txBody>
      </p:sp>
      <p:sp>
        <p:nvSpPr>
          <p:cNvPr id="11" name="Slide Number Placeholder 10"/>
          <p:cNvSpPr>
            <a:spLocks noGrp="1"/>
          </p:cNvSpPr>
          <p:nvPr>
            <p:ph type="sldNum" sz="quarter" idx="11"/>
          </p:nvPr>
        </p:nvSpPr>
        <p:spPr/>
        <p:txBody>
          <a:bodyPr/>
          <a:lstStyle/>
          <a:p>
            <a:fld id="{EDC86FE7-5A9D-4D74-8F3E-B4F2392383AF}" type="slidenum">
              <a:rPr lang="en-US" smtClean="0"/>
              <a:t>‹#›</a:t>
            </a:fld>
            <a:endParaRPr lang="en-US"/>
          </a:p>
        </p:txBody>
      </p:sp>
      <p:sp>
        <p:nvSpPr>
          <p:cNvPr id="12" name="Footer Placeholder 11"/>
          <p:cNvSpPr>
            <a:spLocks noGrp="1"/>
          </p:cNvSpPr>
          <p:nvPr>
            <p:ph type="ftr" sz="quarter" idx="12"/>
          </p:nvPr>
        </p:nvSpPr>
        <p:spPr/>
        <p:txBody>
          <a:bodyPr/>
          <a:lstStyle/>
          <a:p>
            <a:endParaRPr lang="en-US"/>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pic>
        <p:nvPicPr>
          <p:cNvPr id="7" name="Picture 6" descr="sphere1.png"/>
          <p:cNvPicPr>
            <a:picLocks noChangeAspect="1"/>
          </p:cNvPicPr>
          <p:nvPr/>
        </p:nvPicPr>
        <p:blipFill>
          <a:blip r:embed="rId2" cstate="print"/>
          <a:stretch>
            <a:fillRect/>
          </a:stretch>
        </p:blipFill>
        <p:spPr>
          <a:xfrm>
            <a:off x="6858000" y="0"/>
            <a:ext cx="2293626" cy="6858000"/>
          </a:xfrm>
          <a:prstGeom prst="rect">
            <a:avLst/>
          </a:prstGeom>
        </p:spPr>
      </p:pic>
      <p:sp>
        <p:nvSpPr>
          <p:cNvPr id="12" name="Date Placeholder 11"/>
          <p:cNvSpPr>
            <a:spLocks noGrp="1"/>
          </p:cNvSpPr>
          <p:nvPr>
            <p:ph type="dt" sz="half" idx="10"/>
          </p:nvPr>
        </p:nvSpPr>
        <p:spPr>
          <a:xfrm>
            <a:off x="839788" y="6426201"/>
            <a:ext cx="2819399" cy="126999"/>
          </a:xfrm>
        </p:spPr>
        <p:txBody>
          <a:bodyPr/>
          <a:lstStyle/>
          <a:p>
            <a:fld id="{2F9C232F-D0AB-46A2-83BC-8FD54F4CA166}" type="datetimeFigureOut">
              <a:rPr lang="en-US" smtClean="0"/>
              <a:t>5/12/2011</a:t>
            </a:fld>
            <a:endParaRPr lang="en-US"/>
          </a:p>
        </p:txBody>
      </p:sp>
      <p:sp>
        <p:nvSpPr>
          <p:cNvPr id="13" name="Slide Number Placeholder 12"/>
          <p:cNvSpPr>
            <a:spLocks noGrp="1"/>
          </p:cNvSpPr>
          <p:nvPr>
            <p:ph type="sldNum" sz="quarter" idx="11"/>
          </p:nvPr>
        </p:nvSpPr>
        <p:spPr>
          <a:xfrm>
            <a:off x="4116388" y="6400800"/>
            <a:ext cx="533400" cy="152400"/>
          </a:xfrm>
        </p:spPr>
        <p:txBody>
          <a:bodyPr/>
          <a:lstStyle/>
          <a:p>
            <a:fld id="{EDC86FE7-5A9D-4D74-8F3E-B4F2392383AF}" type="slidenum">
              <a:rPr lang="en-US" smtClean="0"/>
              <a:t>‹#›</a:t>
            </a:fld>
            <a:endParaRPr lang="en-US"/>
          </a:p>
        </p:txBody>
      </p:sp>
      <p:sp>
        <p:nvSpPr>
          <p:cNvPr id="14" name="Footer Placeholder 13"/>
          <p:cNvSpPr>
            <a:spLocks noGrp="1"/>
          </p:cNvSpPr>
          <p:nvPr>
            <p:ph type="ftr" sz="quarter" idx="12"/>
          </p:nvPr>
        </p:nvSpPr>
        <p:spPr>
          <a:xfrm>
            <a:off x="838200" y="6296248"/>
            <a:ext cx="2820987" cy="152400"/>
          </a:xfrm>
        </p:spPr>
        <p:txBody>
          <a:bodyPr/>
          <a:lstStyle/>
          <a:p>
            <a:endParaRPr lang="en-US"/>
          </a:p>
        </p:txBody>
      </p:sp>
      <p:sp>
        <p:nvSpPr>
          <p:cNvPr id="15" name="Title 14"/>
          <p:cNvSpPr>
            <a:spLocks noGrp="1"/>
          </p:cNvSpPr>
          <p:nvPr>
            <p:ph type="title"/>
          </p:nvPr>
        </p:nvSpPr>
        <p:spPr>
          <a:xfrm>
            <a:off x="457200" y="1828800"/>
            <a:ext cx="3200400" cy="1752600"/>
          </a:xfrm>
        </p:spPr>
        <p:txBody>
          <a:bodyPr anchor="b"/>
          <a:lstStyle/>
          <a:p>
            <a:r>
              <a:rPr lang="en-US" smtClean="0"/>
              <a:t>Click to edit Master title style</a:t>
            </a:r>
            <a:endParaRPr lang="en-US"/>
          </a:p>
        </p:txBody>
      </p:sp>
      <p:sp>
        <p:nvSpPr>
          <p:cNvPr id="3" name="Text Placeholder 2"/>
          <p:cNvSpPr>
            <a:spLocks noGrp="1"/>
          </p:cNvSpPr>
          <p:nvPr>
            <p:ph type="body" sz="quarter" idx="13"/>
          </p:nvPr>
        </p:nvSpPr>
        <p:spPr>
          <a:xfrm>
            <a:off x="457200" y="3578224"/>
            <a:ext cx="3200645" cy="1459767"/>
          </a:xfrm>
        </p:spPr>
        <p:txBody>
          <a:bodyPr anchor="t">
            <a:normAutofit/>
          </a:bodyPr>
          <a:lstStyle>
            <a:lvl1pPr marL="0" indent="0" algn="r" defTabSz="914400" rtl="0" eaLnBrk="1" latinLnBrk="0" hangingPunct="1">
              <a:spcBef>
                <a:spcPct val="20000"/>
              </a:spcBef>
              <a:buClr>
                <a:schemeClr val="tx1">
                  <a:lumMod val="50000"/>
                  <a:lumOff val="50000"/>
                </a:schemeClr>
              </a:buClr>
              <a:buFont typeface="Wingdings" pitchFamily="2" charset="2"/>
              <a:buNone/>
              <a:defRPr lang="en-US" sz="1400" kern="1200" dirty="0" smtClean="0">
                <a:solidFill>
                  <a:schemeClr val="tx2"/>
                </a:solidFill>
                <a:latin typeface="+mn-lt"/>
                <a:ea typeface="+mn-ea"/>
                <a:cs typeface="+mn-cs"/>
              </a:defRPr>
            </a:lvl1pPr>
          </a:lstStyle>
          <a:p>
            <a:pPr lvl="0"/>
            <a:r>
              <a:rPr lang="en-US" smtClean="0"/>
              <a:t>Click to edit Master text styles</a:t>
            </a:r>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3429000"/>
            <a:ext cx="3124200" cy="2667000"/>
          </a:xfrm>
        </p:spPr>
        <p:txBody>
          <a:bodyPr>
            <a:normAutofit/>
          </a:bodyPr>
          <a:lstStyle>
            <a:lvl1pPr marL="228600" indent="-182880">
              <a:defRPr sz="1400"/>
            </a:lvl1pPr>
            <a:lvl2pPr>
              <a:defRPr sz="1400"/>
            </a:lvl2pPr>
            <a:lvl3pPr>
              <a:defRPr sz="1400"/>
            </a:lvl3pPr>
            <a:lvl4pPr>
              <a:defRPr sz="1400"/>
            </a:lvl4pPr>
            <a:lvl5pPr>
              <a:defRPr sz="1400"/>
            </a:lvl5pPr>
            <a:lvl6pPr>
              <a:defRPr sz="1400"/>
            </a:lvl6pPr>
            <a:lvl7pPr>
              <a:defRPr sz="1400"/>
            </a:lvl7pPr>
            <a:lvl8pPr>
              <a:defRPr sz="1400"/>
            </a:lvl8pPr>
            <a:lvl9pPr>
              <a:defRPr sz="14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57200" y="457200"/>
            <a:ext cx="3124200" cy="2667000"/>
          </a:xfrm>
        </p:spPr>
        <p:txBody>
          <a:bodyPr>
            <a:normAutofit/>
          </a:bodyPr>
          <a:lstStyle>
            <a:lvl1pPr marL="228600" indent="-182880">
              <a:defRPr sz="1400"/>
            </a:lvl1pPr>
            <a:lvl2pPr>
              <a:defRPr sz="1400"/>
            </a:lvl2pPr>
            <a:lvl3pPr>
              <a:defRPr sz="1400"/>
            </a:lvl3pPr>
            <a:lvl4pPr>
              <a:defRPr sz="1400"/>
            </a:lvl4pPr>
            <a:lvl5pPr>
              <a:defRPr sz="1400"/>
            </a:lvl5pPr>
            <a:lvl6pPr>
              <a:defRPr sz="1400"/>
            </a:lvl6pPr>
            <a:lvl7pPr>
              <a:defRPr sz="1400"/>
            </a:lvl7pPr>
            <a:lvl8pPr>
              <a:defRPr sz="1400"/>
            </a:lvl8pPr>
            <a:lvl9pPr>
              <a:defRPr sz="14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Title 1"/>
          <p:cNvSpPr>
            <a:spLocks noGrp="1"/>
          </p:cNvSpPr>
          <p:nvPr>
            <p:ph type="title"/>
          </p:nvPr>
        </p:nvSpPr>
        <p:spPr>
          <a:xfrm>
            <a:off x="4876800" y="457200"/>
            <a:ext cx="2819400" cy="5714999"/>
          </a:xfrm>
        </p:spPr>
        <p:txBody>
          <a:bodyPr/>
          <a:lstStyle/>
          <a:p>
            <a:r>
              <a:rPr lang="en-US" smtClean="0"/>
              <a:t>Click to edit Master title style</a:t>
            </a:r>
            <a:endParaRPr lang="en-US"/>
          </a:p>
        </p:txBody>
      </p:sp>
      <p:sp>
        <p:nvSpPr>
          <p:cNvPr id="9" name="Date Placeholder 8"/>
          <p:cNvSpPr>
            <a:spLocks noGrp="1"/>
          </p:cNvSpPr>
          <p:nvPr>
            <p:ph type="dt" sz="half" idx="10"/>
          </p:nvPr>
        </p:nvSpPr>
        <p:spPr/>
        <p:txBody>
          <a:bodyPr/>
          <a:lstStyle/>
          <a:p>
            <a:fld id="{2F9C232F-D0AB-46A2-83BC-8FD54F4CA166}" type="datetimeFigureOut">
              <a:rPr lang="en-US" smtClean="0"/>
              <a:t>5/12/2011</a:t>
            </a:fld>
            <a:endParaRPr lang="en-US"/>
          </a:p>
        </p:txBody>
      </p:sp>
      <p:sp>
        <p:nvSpPr>
          <p:cNvPr id="13" name="Slide Number Placeholder 12"/>
          <p:cNvSpPr>
            <a:spLocks noGrp="1"/>
          </p:cNvSpPr>
          <p:nvPr>
            <p:ph type="sldNum" sz="quarter" idx="11"/>
          </p:nvPr>
        </p:nvSpPr>
        <p:spPr/>
        <p:txBody>
          <a:bodyPr/>
          <a:lstStyle/>
          <a:p>
            <a:fld id="{EDC86FE7-5A9D-4D74-8F3E-B4F2392383AF}" type="slidenum">
              <a:rPr lang="en-US" smtClean="0"/>
              <a:t>‹#›</a:t>
            </a:fld>
            <a:endParaRPr lang="en-US"/>
          </a:p>
        </p:txBody>
      </p:sp>
      <p:sp>
        <p:nvSpPr>
          <p:cNvPr id="14" name="Footer Placeholder 13"/>
          <p:cNvSpPr>
            <a:spLocks noGrp="1"/>
          </p:cNvSpPr>
          <p:nvPr>
            <p:ph type="ftr" sz="quarter" idx="12"/>
          </p:nvPr>
        </p:nvSpPr>
        <p:spPr/>
        <p:txBody>
          <a:bodyPr/>
          <a:lstStyle/>
          <a:p>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457200" y="275238"/>
            <a:ext cx="3581400" cy="411162"/>
          </a:xfrm>
        </p:spPr>
        <p:txBody>
          <a:bodyPr anchor="b">
            <a:noAutofit/>
          </a:bodyPr>
          <a:lstStyle>
            <a:lvl1pPr marL="0" indent="0" algn="ctr">
              <a:buNone/>
              <a:defRPr sz="1400" b="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675288"/>
            <a:ext cx="3581400" cy="2525112"/>
          </a:xfrm>
        </p:spPr>
        <p:txBody>
          <a:bodyPr anchor="t">
            <a:normAutofit/>
          </a:bodyPr>
          <a:lstStyle>
            <a:lvl1pPr marL="228600" indent="-182880">
              <a:defRPr sz="1400"/>
            </a:lvl1pPr>
            <a:lvl2pPr>
              <a:defRPr sz="1400"/>
            </a:lvl2pPr>
            <a:lvl3pPr>
              <a:defRPr sz="1400"/>
            </a:lvl3pPr>
            <a:lvl4pPr>
              <a:defRPr sz="1400" baseline="0"/>
            </a:lvl4pPr>
            <a:lvl5pPr>
              <a:buFont typeface="Wingdings" pitchFamily="2" charset="2"/>
              <a:buChar char="§"/>
              <a:defRPr sz="1400"/>
            </a:lvl5pPr>
            <a:lvl6pPr>
              <a:buFont typeface="Wingdings" pitchFamily="2" charset="2"/>
              <a:buChar char="§"/>
              <a:defRPr sz="1400"/>
            </a:lvl6pPr>
            <a:lvl7pPr>
              <a:defRPr sz="1400"/>
            </a:lvl7pPr>
            <a:lvl8pPr>
              <a:defRPr sz="1400"/>
            </a:lvl8pPr>
            <a:lvl9pPr>
              <a:defRPr sz="14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5" name="Text Placeholder 4"/>
          <p:cNvSpPr>
            <a:spLocks noGrp="1"/>
          </p:cNvSpPr>
          <p:nvPr>
            <p:ph type="body" sz="quarter" idx="3"/>
          </p:nvPr>
        </p:nvSpPr>
        <p:spPr>
          <a:xfrm>
            <a:off x="457199" y="3429000"/>
            <a:ext cx="3581400" cy="411162"/>
          </a:xfrm>
        </p:spPr>
        <p:txBody>
          <a:bodyPr anchor="b">
            <a:noAutofit/>
          </a:bodyPr>
          <a:lstStyle>
            <a:lvl1pPr marL="0" indent="0" algn="ctr">
              <a:buNone/>
              <a:defRPr sz="1400" b="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57199" y="3840162"/>
            <a:ext cx="3581400" cy="2515198"/>
          </a:xfrm>
        </p:spPr>
        <p:txBody>
          <a:bodyPr anchor="t">
            <a:normAutofit/>
          </a:bodyPr>
          <a:lstStyle>
            <a:lvl1pPr marL="228600" indent="-182880">
              <a:defRPr sz="1400"/>
            </a:lvl1pPr>
            <a:lvl2pPr>
              <a:defRPr sz="1400"/>
            </a:lvl2pPr>
            <a:lvl3pPr>
              <a:defRPr sz="1400"/>
            </a:lvl3pPr>
            <a:lvl4pPr>
              <a:defRPr sz="1400"/>
            </a:lvl4pPr>
            <a:lvl5pPr>
              <a:defRPr sz="1400"/>
            </a:lvl5pPr>
            <a:lvl6pPr>
              <a:defRPr sz="1400"/>
            </a:lvl6pPr>
            <a:lvl7pPr>
              <a:defRPr sz="1400"/>
            </a:lvl7pPr>
            <a:lvl8pPr>
              <a:defRPr sz="1400"/>
            </a:lvl8pPr>
            <a:lvl9pPr>
              <a:defRPr sz="14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11" name="Title 1"/>
          <p:cNvSpPr>
            <a:spLocks noGrp="1"/>
          </p:cNvSpPr>
          <p:nvPr>
            <p:ph type="title"/>
          </p:nvPr>
        </p:nvSpPr>
        <p:spPr>
          <a:xfrm>
            <a:off x="4876800" y="457200"/>
            <a:ext cx="2819400" cy="5714999"/>
          </a:xfrm>
        </p:spPr>
        <p:txBody>
          <a:bodyPr/>
          <a:lstStyle/>
          <a:p>
            <a:r>
              <a:rPr lang="en-US" smtClean="0"/>
              <a:t>Click to edit Master title style</a:t>
            </a:r>
            <a:endParaRPr lang="en-US"/>
          </a:p>
        </p:txBody>
      </p:sp>
      <p:sp>
        <p:nvSpPr>
          <p:cNvPr id="12" name="Date Placeholder 11"/>
          <p:cNvSpPr>
            <a:spLocks noGrp="1"/>
          </p:cNvSpPr>
          <p:nvPr>
            <p:ph type="dt" sz="half" idx="10"/>
          </p:nvPr>
        </p:nvSpPr>
        <p:spPr/>
        <p:txBody>
          <a:bodyPr/>
          <a:lstStyle/>
          <a:p>
            <a:fld id="{2F9C232F-D0AB-46A2-83BC-8FD54F4CA166}" type="datetimeFigureOut">
              <a:rPr lang="en-US" smtClean="0"/>
              <a:t>5/12/2011</a:t>
            </a:fld>
            <a:endParaRPr lang="en-US"/>
          </a:p>
        </p:txBody>
      </p:sp>
      <p:sp>
        <p:nvSpPr>
          <p:cNvPr id="14" name="Slide Number Placeholder 13"/>
          <p:cNvSpPr>
            <a:spLocks noGrp="1"/>
          </p:cNvSpPr>
          <p:nvPr>
            <p:ph type="sldNum" sz="quarter" idx="11"/>
          </p:nvPr>
        </p:nvSpPr>
        <p:spPr/>
        <p:txBody>
          <a:bodyPr/>
          <a:lstStyle/>
          <a:p>
            <a:fld id="{EDC86FE7-5A9D-4D74-8F3E-B4F2392383AF}" type="slidenum">
              <a:rPr lang="en-US" smtClean="0"/>
              <a:t>‹#›</a:t>
            </a:fld>
            <a:endParaRPr lang="en-US"/>
          </a:p>
        </p:txBody>
      </p:sp>
      <p:sp>
        <p:nvSpPr>
          <p:cNvPr id="16" name="Footer Placeholder 15"/>
          <p:cNvSpPr>
            <a:spLocks noGrp="1"/>
          </p:cNvSpPr>
          <p:nvPr>
            <p:ph type="ftr" sz="quarter" idx="12"/>
          </p:nvPr>
        </p:nvSpPr>
        <p:spPr/>
        <p:txBody>
          <a:bodyPr/>
          <a:lstStyle/>
          <a:p>
            <a:endParaRPr lang="en-US"/>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3733800" y="457200"/>
            <a:ext cx="3962400" cy="5715000"/>
          </a:xfrm>
        </p:spPr>
        <p:txBody>
          <a:bodyPr/>
          <a:lstStyle/>
          <a:p>
            <a:r>
              <a:rPr lang="en-US" smtClean="0"/>
              <a:t>Click to edit Master title style</a:t>
            </a:r>
            <a:endParaRPr lang="en-US" dirty="0"/>
          </a:p>
        </p:txBody>
      </p:sp>
      <p:sp>
        <p:nvSpPr>
          <p:cNvPr id="9" name="Date Placeholder 8"/>
          <p:cNvSpPr>
            <a:spLocks noGrp="1"/>
          </p:cNvSpPr>
          <p:nvPr>
            <p:ph type="dt" sz="half" idx="10"/>
          </p:nvPr>
        </p:nvSpPr>
        <p:spPr/>
        <p:txBody>
          <a:bodyPr/>
          <a:lstStyle/>
          <a:p>
            <a:fld id="{2F9C232F-D0AB-46A2-83BC-8FD54F4CA166}" type="datetimeFigureOut">
              <a:rPr lang="en-US" smtClean="0"/>
              <a:t>5/12/2011</a:t>
            </a:fld>
            <a:endParaRPr lang="en-US"/>
          </a:p>
        </p:txBody>
      </p:sp>
      <p:sp>
        <p:nvSpPr>
          <p:cNvPr id="10" name="Slide Number Placeholder 9"/>
          <p:cNvSpPr>
            <a:spLocks noGrp="1"/>
          </p:cNvSpPr>
          <p:nvPr>
            <p:ph type="sldNum" sz="quarter" idx="11"/>
          </p:nvPr>
        </p:nvSpPr>
        <p:spPr/>
        <p:txBody>
          <a:bodyPr/>
          <a:lstStyle/>
          <a:p>
            <a:fld id="{EDC86FE7-5A9D-4D74-8F3E-B4F2392383AF}" type="slidenum">
              <a:rPr lang="en-US" smtClean="0"/>
              <a:t>‹#›</a:t>
            </a:fld>
            <a:endParaRPr lang="en-US"/>
          </a:p>
        </p:txBody>
      </p:sp>
      <p:sp>
        <p:nvSpPr>
          <p:cNvPr id="11" name="Footer Placeholder 10"/>
          <p:cNvSpPr>
            <a:spLocks noGrp="1"/>
          </p:cNvSpPr>
          <p:nvPr>
            <p:ph type="ftr" sz="quarter" idx="12"/>
          </p:nvPr>
        </p:nvSpPr>
        <p:spPr/>
        <p:txBody>
          <a:bodyPr/>
          <a:lstStyle/>
          <a:p>
            <a:endParaRPr lang="en-US"/>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8" name="Date Placeholder 7"/>
          <p:cNvSpPr>
            <a:spLocks noGrp="1"/>
          </p:cNvSpPr>
          <p:nvPr>
            <p:ph type="dt" sz="half" idx="10"/>
          </p:nvPr>
        </p:nvSpPr>
        <p:spPr/>
        <p:txBody>
          <a:bodyPr/>
          <a:lstStyle/>
          <a:p>
            <a:fld id="{2F9C232F-D0AB-46A2-83BC-8FD54F4CA166}" type="datetimeFigureOut">
              <a:rPr lang="en-US" smtClean="0"/>
              <a:t>5/12/2011</a:t>
            </a:fld>
            <a:endParaRPr lang="en-US"/>
          </a:p>
        </p:txBody>
      </p:sp>
      <p:sp>
        <p:nvSpPr>
          <p:cNvPr id="9" name="Slide Number Placeholder 8"/>
          <p:cNvSpPr>
            <a:spLocks noGrp="1"/>
          </p:cNvSpPr>
          <p:nvPr>
            <p:ph type="sldNum" sz="quarter" idx="11"/>
          </p:nvPr>
        </p:nvSpPr>
        <p:spPr/>
        <p:txBody>
          <a:bodyPr/>
          <a:lstStyle/>
          <a:p>
            <a:fld id="{EDC86FE7-5A9D-4D74-8F3E-B4F2392383AF}" type="slidenum">
              <a:rPr lang="en-US" smtClean="0"/>
              <a:t>‹#›</a:t>
            </a:fld>
            <a:endParaRPr lang="en-US"/>
          </a:p>
        </p:txBody>
      </p:sp>
      <p:sp>
        <p:nvSpPr>
          <p:cNvPr id="10" name="Footer Placeholder 9"/>
          <p:cNvSpPr>
            <a:spLocks noGrp="1"/>
          </p:cNvSpPr>
          <p:nvPr>
            <p:ph type="ftr" sz="quarter" idx="12"/>
          </p:nvPr>
        </p:nvSpPr>
        <p:spPr/>
        <p:txBody>
          <a:bodyPr/>
          <a:lstStyle/>
          <a:p>
            <a:endParaRPr lang="en-US"/>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181600" y="1676400"/>
            <a:ext cx="2514600" cy="1874837"/>
          </a:xfrm>
        </p:spPr>
        <p:txBody>
          <a:bodyPr anchor="b">
            <a:normAutofit/>
          </a:bodyPr>
          <a:lstStyle>
            <a:lvl1pPr algn="r">
              <a:defRPr sz="2000" b="0">
                <a:effectLst/>
              </a:defRPr>
            </a:lvl1pPr>
          </a:lstStyle>
          <a:p>
            <a:r>
              <a:rPr lang="en-US" smtClean="0"/>
              <a:t>Click to edit Master title style</a:t>
            </a:r>
            <a:endParaRPr lang="en-US" dirty="0"/>
          </a:p>
        </p:txBody>
      </p:sp>
      <p:sp>
        <p:nvSpPr>
          <p:cNvPr id="3" name="Content Placeholder 2"/>
          <p:cNvSpPr>
            <a:spLocks noGrp="1"/>
          </p:cNvSpPr>
          <p:nvPr>
            <p:ph idx="1"/>
          </p:nvPr>
        </p:nvSpPr>
        <p:spPr>
          <a:xfrm>
            <a:off x="304800" y="1676400"/>
            <a:ext cx="4700016" cy="3505200"/>
          </a:xfrm>
        </p:spPr>
        <p:txBody>
          <a:bodyPr>
            <a:normAutofit/>
          </a:bodyPr>
          <a:lstStyle>
            <a:lvl1pPr marL="228600" indent="-182880">
              <a:defRPr sz="1200"/>
            </a:lvl1pPr>
            <a:lvl2pPr>
              <a:defRPr sz="1200"/>
            </a:lvl2pPr>
            <a:lvl3pPr>
              <a:defRPr sz="1200"/>
            </a:lvl3pPr>
            <a:lvl4pPr>
              <a:defRPr sz="1200"/>
            </a:lvl4pPr>
            <a:lvl5pPr>
              <a:defRPr sz="1200"/>
            </a:lvl5pPr>
            <a:lvl6pPr>
              <a:defRPr sz="1200"/>
            </a:lvl6pPr>
            <a:lvl7pPr>
              <a:defRPr sz="1200"/>
            </a:lvl7pPr>
            <a:lvl8pPr>
              <a:defRPr sz="1200"/>
            </a:lvl8pPr>
            <a:lvl9pPr>
              <a:defRPr sz="1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14" name="Text Placeholder 3"/>
          <p:cNvSpPr>
            <a:spLocks noGrp="1"/>
          </p:cNvSpPr>
          <p:nvPr>
            <p:ph type="body" sz="half" idx="2"/>
          </p:nvPr>
        </p:nvSpPr>
        <p:spPr>
          <a:xfrm>
            <a:off x="5486400" y="3552372"/>
            <a:ext cx="2209800" cy="1629228"/>
          </a:xfrm>
        </p:spPr>
        <p:txBody>
          <a:bodyPr anchor="t">
            <a:normAutofit/>
          </a:bodyPr>
          <a:lstStyle>
            <a:lvl1pPr marL="0" indent="0" algn="r">
              <a:buNone/>
              <a:defRPr sz="12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15" name="Date Placeholder 14"/>
          <p:cNvSpPr>
            <a:spLocks noGrp="1"/>
          </p:cNvSpPr>
          <p:nvPr>
            <p:ph type="dt" sz="half" idx="10"/>
          </p:nvPr>
        </p:nvSpPr>
        <p:spPr/>
        <p:txBody>
          <a:bodyPr/>
          <a:lstStyle/>
          <a:p>
            <a:fld id="{2F9C232F-D0AB-46A2-83BC-8FD54F4CA166}" type="datetimeFigureOut">
              <a:rPr lang="en-US" smtClean="0"/>
              <a:t>5/12/2011</a:t>
            </a:fld>
            <a:endParaRPr lang="en-US"/>
          </a:p>
        </p:txBody>
      </p:sp>
      <p:sp>
        <p:nvSpPr>
          <p:cNvPr id="16" name="Slide Number Placeholder 15"/>
          <p:cNvSpPr>
            <a:spLocks noGrp="1"/>
          </p:cNvSpPr>
          <p:nvPr>
            <p:ph type="sldNum" sz="quarter" idx="11"/>
          </p:nvPr>
        </p:nvSpPr>
        <p:spPr/>
        <p:txBody>
          <a:bodyPr/>
          <a:lstStyle/>
          <a:p>
            <a:fld id="{EDC86FE7-5A9D-4D74-8F3E-B4F2392383AF}" type="slidenum">
              <a:rPr lang="en-US" smtClean="0"/>
              <a:t>‹#›</a:t>
            </a:fld>
            <a:endParaRPr lang="en-US"/>
          </a:p>
        </p:txBody>
      </p:sp>
      <p:sp>
        <p:nvSpPr>
          <p:cNvPr id="17" name="Footer Placeholder 16"/>
          <p:cNvSpPr>
            <a:spLocks noGrp="1"/>
          </p:cNvSpPr>
          <p:nvPr>
            <p:ph type="ftr" sz="quarter" idx="12"/>
          </p:nvPr>
        </p:nvSpPr>
        <p:spPr/>
        <p:txBody>
          <a:bodyPr/>
          <a:lstStyle/>
          <a:p>
            <a:endParaRPr lang="en-US"/>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304800" y="1676400"/>
            <a:ext cx="4696967" cy="35052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11" name="Title 1"/>
          <p:cNvSpPr>
            <a:spLocks noGrp="1"/>
          </p:cNvSpPr>
          <p:nvPr>
            <p:ph type="title"/>
          </p:nvPr>
        </p:nvSpPr>
        <p:spPr>
          <a:xfrm>
            <a:off x="5181600" y="1676400"/>
            <a:ext cx="2514600" cy="1875972"/>
          </a:xfrm>
        </p:spPr>
        <p:txBody>
          <a:bodyPr anchor="b">
            <a:normAutofit/>
          </a:bodyPr>
          <a:lstStyle>
            <a:lvl1pPr algn="r">
              <a:defRPr sz="2000" b="0">
                <a:effectLst/>
              </a:defRPr>
            </a:lvl1pPr>
          </a:lstStyle>
          <a:p>
            <a:r>
              <a:rPr lang="en-US" smtClean="0"/>
              <a:t>Click to edit Master title style</a:t>
            </a:r>
            <a:endParaRPr lang="en-US" dirty="0"/>
          </a:p>
        </p:txBody>
      </p:sp>
      <p:sp>
        <p:nvSpPr>
          <p:cNvPr id="12" name="Text Placeholder 3"/>
          <p:cNvSpPr>
            <a:spLocks noGrp="1"/>
          </p:cNvSpPr>
          <p:nvPr>
            <p:ph type="body" sz="half" idx="2"/>
          </p:nvPr>
        </p:nvSpPr>
        <p:spPr>
          <a:xfrm>
            <a:off x="5486400" y="3552372"/>
            <a:ext cx="2209800" cy="1629228"/>
          </a:xfrm>
        </p:spPr>
        <p:txBody>
          <a:bodyPr anchor="t">
            <a:normAutofit/>
          </a:bodyPr>
          <a:lstStyle>
            <a:lvl1pPr marL="0" indent="0" algn="r">
              <a:buNone/>
              <a:defRPr sz="12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16" name="Date Placeholder 15"/>
          <p:cNvSpPr>
            <a:spLocks noGrp="1"/>
          </p:cNvSpPr>
          <p:nvPr>
            <p:ph type="dt" sz="half" idx="10"/>
          </p:nvPr>
        </p:nvSpPr>
        <p:spPr/>
        <p:txBody>
          <a:bodyPr/>
          <a:lstStyle/>
          <a:p>
            <a:fld id="{2F9C232F-D0AB-46A2-83BC-8FD54F4CA166}" type="datetimeFigureOut">
              <a:rPr lang="en-US" smtClean="0"/>
              <a:t>5/12/2011</a:t>
            </a:fld>
            <a:endParaRPr lang="en-US"/>
          </a:p>
        </p:txBody>
      </p:sp>
      <p:sp>
        <p:nvSpPr>
          <p:cNvPr id="17" name="Slide Number Placeholder 16"/>
          <p:cNvSpPr>
            <a:spLocks noGrp="1"/>
          </p:cNvSpPr>
          <p:nvPr>
            <p:ph type="sldNum" sz="quarter" idx="11"/>
          </p:nvPr>
        </p:nvSpPr>
        <p:spPr/>
        <p:txBody>
          <a:bodyPr/>
          <a:lstStyle/>
          <a:p>
            <a:fld id="{EDC86FE7-5A9D-4D74-8F3E-B4F2392383AF}" type="slidenum">
              <a:rPr lang="en-US" smtClean="0"/>
              <a:t>‹#›</a:t>
            </a:fld>
            <a:endParaRPr lang="en-US"/>
          </a:p>
        </p:txBody>
      </p:sp>
      <p:sp>
        <p:nvSpPr>
          <p:cNvPr id="18" name="Footer Placeholder 17"/>
          <p:cNvSpPr>
            <a:spLocks noGrp="1"/>
          </p:cNvSpPr>
          <p:nvPr>
            <p:ph type="ftr" sz="quarter" idx="12"/>
          </p:nvPr>
        </p:nvSpPr>
        <p:spPr/>
        <p:txBody>
          <a:bodyPr/>
          <a:lstStyle/>
          <a:p>
            <a:endParaRPr lang="en-US"/>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12" name="Picture 11" descr="sphere2.png"/>
          <p:cNvPicPr>
            <a:picLocks noChangeAspect="1"/>
          </p:cNvPicPr>
          <p:nvPr/>
        </p:nvPicPr>
        <p:blipFill>
          <a:blip r:embed="rId13" cstate="print"/>
          <a:stretch>
            <a:fillRect/>
          </a:stretch>
        </p:blipFill>
        <p:spPr>
          <a:xfrm>
            <a:off x="8823693" y="0"/>
            <a:ext cx="320307" cy="6858000"/>
          </a:xfrm>
          <a:prstGeom prst="rect">
            <a:avLst/>
          </a:prstGeom>
        </p:spPr>
      </p:pic>
      <p:sp>
        <p:nvSpPr>
          <p:cNvPr id="2" name="Title Placeholder 1"/>
          <p:cNvSpPr>
            <a:spLocks noGrp="1"/>
          </p:cNvSpPr>
          <p:nvPr>
            <p:ph type="title"/>
          </p:nvPr>
        </p:nvSpPr>
        <p:spPr>
          <a:xfrm>
            <a:off x="4876800" y="457200"/>
            <a:ext cx="2819400" cy="5715000"/>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457200"/>
            <a:ext cx="3657600" cy="5714999"/>
          </a:xfrm>
          <a:prstGeom prst="rect">
            <a:avLst/>
          </a:prstGeom>
        </p:spPr>
        <p:txBody>
          <a:bodyPr vert="horz" lIns="91440" tIns="45720" rIns="91440" bIns="45720" rtlCol="0"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8" name="Slide Number Placeholder 7"/>
          <p:cNvSpPr>
            <a:spLocks noGrp="1"/>
          </p:cNvSpPr>
          <p:nvPr>
            <p:ph type="sldNum" sz="quarter" idx="4"/>
          </p:nvPr>
        </p:nvSpPr>
        <p:spPr>
          <a:xfrm>
            <a:off x="7772400" y="6400800"/>
            <a:ext cx="533400" cy="152400"/>
          </a:xfrm>
          <a:prstGeom prst="rect">
            <a:avLst/>
          </a:prstGeom>
        </p:spPr>
        <p:txBody>
          <a:bodyPr vert="horz" lIns="91440" tIns="45720" rIns="91440" bIns="45720" rtlCol="0" anchor="ctr"/>
          <a:lstStyle>
            <a:lvl1pPr algn="ctr">
              <a:defRPr sz="1050">
                <a:solidFill>
                  <a:schemeClr val="tx1">
                    <a:lumMod val="50000"/>
                    <a:lumOff val="50000"/>
                  </a:schemeClr>
                </a:solidFill>
              </a:defRPr>
            </a:lvl1pPr>
          </a:lstStyle>
          <a:p>
            <a:fld id="{EDC86FE7-5A9D-4D74-8F3E-B4F2392383AF}" type="slidenum">
              <a:rPr lang="en-US" smtClean="0"/>
              <a:t>‹#›</a:t>
            </a:fld>
            <a:endParaRPr lang="en-US"/>
          </a:p>
        </p:txBody>
      </p:sp>
      <p:sp>
        <p:nvSpPr>
          <p:cNvPr id="9" name="Date Placeholder 8"/>
          <p:cNvSpPr>
            <a:spLocks noGrp="1"/>
          </p:cNvSpPr>
          <p:nvPr>
            <p:ph type="dt" sz="half" idx="2"/>
          </p:nvPr>
        </p:nvSpPr>
        <p:spPr>
          <a:xfrm>
            <a:off x="4876801" y="6426201"/>
            <a:ext cx="2819399" cy="126999"/>
          </a:xfrm>
          <a:prstGeom prst="rect">
            <a:avLst/>
          </a:prstGeom>
        </p:spPr>
        <p:txBody>
          <a:bodyPr vert="horz" lIns="91440" tIns="45720" rIns="91440" bIns="45720" rtlCol="0" anchor="ctr"/>
          <a:lstStyle>
            <a:lvl1pPr algn="r">
              <a:defRPr sz="1050">
                <a:solidFill>
                  <a:schemeClr val="tx1">
                    <a:lumMod val="50000"/>
                    <a:lumOff val="50000"/>
                  </a:schemeClr>
                </a:solidFill>
              </a:defRPr>
            </a:lvl1pPr>
          </a:lstStyle>
          <a:p>
            <a:fld id="{2F9C232F-D0AB-46A2-83BC-8FD54F4CA166}" type="datetimeFigureOut">
              <a:rPr lang="en-US" smtClean="0"/>
              <a:t>5/12/2011</a:t>
            </a:fld>
            <a:endParaRPr lang="en-US"/>
          </a:p>
        </p:txBody>
      </p:sp>
      <p:sp>
        <p:nvSpPr>
          <p:cNvPr id="10" name="Footer Placeholder 9"/>
          <p:cNvSpPr>
            <a:spLocks noGrp="1"/>
          </p:cNvSpPr>
          <p:nvPr>
            <p:ph type="ftr" sz="quarter" idx="3"/>
          </p:nvPr>
        </p:nvSpPr>
        <p:spPr>
          <a:xfrm>
            <a:off x="4875213" y="6296248"/>
            <a:ext cx="2820987" cy="152400"/>
          </a:xfrm>
          <a:prstGeom prst="rect">
            <a:avLst/>
          </a:prstGeom>
        </p:spPr>
        <p:txBody>
          <a:bodyPr vert="horz" lIns="91440" tIns="45720" rIns="91440" bIns="45720" rtlCol="0" anchor="b"/>
          <a:lstStyle>
            <a:lvl1pPr algn="r">
              <a:defRPr sz="1050">
                <a:solidFill>
                  <a:schemeClr val="tx1"/>
                </a:solidFill>
              </a:defRPr>
            </a:lvl1pPr>
          </a:lstStyle>
          <a:p>
            <a:endParaRPr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iming>
    <p:tnLst>
      <p:par>
        <p:cTn id="1" dur="indefinite" restart="never" nodeType="tmRoot"/>
      </p:par>
    </p:tnLst>
  </p:timing>
  <p:txStyles>
    <p:titleStyle>
      <a:lvl1pPr algn="r" defTabSz="914400" rtl="0" eaLnBrk="1" latinLnBrk="0" hangingPunct="1">
        <a:spcBef>
          <a:spcPct val="0"/>
        </a:spcBef>
        <a:buNone/>
        <a:defRPr sz="2800" kern="1200">
          <a:gradFill>
            <a:gsLst>
              <a:gs pos="0">
                <a:schemeClr val="tx1">
                  <a:lumMod val="50000"/>
                </a:schemeClr>
              </a:gs>
              <a:gs pos="61000">
                <a:schemeClr val="tx1"/>
              </a:gs>
            </a:gsLst>
            <a:lin ang="5400000" scaled="0"/>
          </a:gradFill>
          <a:effectLst/>
          <a:latin typeface="+mj-lt"/>
          <a:ea typeface="+mj-ea"/>
          <a:cs typeface="+mj-cs"/>
        </a:defRPr>
      </a:lvl1pPr>
    </p:titleStyle>
    <p:bodyStyle>
      <a:lvl1pPr marL="182880" indent="-182880" algn="l" defTabSz="914400" rtl="0" eaLnBrk="1" latinLnBrk="0" hangingPunct="1">
        <a:spcBef>
          <a:spcPct val="20000"/>
        </a:spcBef>
        <a:buClr>
          <a:schemeClr val="tx1">
            <a:lumMod val="50000"/>
            <a:lumOff val="50000"/>
          </a:schemeClr>
        </a:buClr>
        <a:buFont typeface="Wingdings" pitchFamily="2" charset="2"/>
        <a:buChar char="§"/>
        <a:defRPr sz="1800" kern="1200">
          <a:solidFill>
            <a:schemeClr val="tx1">
              <a:lumMod val="85000"/>
            </a:schemeClr>
          </a:solidFill>
          <a:latin typeface="+mn-lt"/>
          <a:ea typeface="+mn-ea"/>
          <a:cs typeface="+mn-cs"/>
        </a:defRPr>
      </a:lvl1pPr>
      <a:lvl2pPr marL="411480" indent="-182880" algn="l" defTabSz="914400" rtl="0" eaLnBrk="1" latinLnBrk="0" hangingPunct="1">
        <a:spcBef>
          <a:spcPct val="20000"/>
        </a:spcBef>
        <a:buClr>
          <a:schemeClr val="tx1">
            <a:lumMod val="50000"/>
            <a:lumOff val="50000"/>
          </a:schemeClr>
        </a:buClr>
        <a:buFont typeface="Wingdings" pitchFamily="2" charset="2"/>
        <a:buChar char="§"/>
        <a:defRPr sz="1400" kern="1200">
          <a:solidFill>
            <a:schemeClr val="tx1">
              <a:lumMod val="85000"/>
            </a:schemeClr>
          </a:solidFill>
          <a:latin typeface="+mn-lt"/>
          <a:ea typeface="+mn-ea"/>
          <a:cs typeface="+mn-cs"/>
        </a:defRPr>
      </a:lvl2pPr>
      <a:lvl3pPr marL="594360" indent="-182880" algn="l" defTabSz="914400" rtl="0" eaLnBrk="1" latinLnBrk="0" hangingPunct="1">
        <a:spcBef>
          <a:spcPct val="20000"/>
        </a:spcBef>
        <a:buClr>
          <a:schemeClr val="tx1">
            <a:lumMod val="50000"/>
            <a:lumOff val="50000"/>
          </a:schemeClr>
        </a:buClr>
        <a:buFont typeface="Wingdings" pitchFamily="2" charset="2"/>
        <a:buChar char="§"/>
        <a:defRPr sz="1400" kern="1200">
          <a:solidFill>
            <a:schemeClr val="tx1">
              <a:lumMod val="85000"/>
            </a:schemeClr>
          </a:solidFill>
          <a:latin typeface="+mn-lt"/>
          <a:ea typeface="+mn-ea"/>
          <a:cs typeface="+mn-cs"/>
        </a:defRPr>
      </a:lvl3pPr>
      <a:lvl4pPr marL="777240" indent="-182880" algn="l" defTabSz="914400" rtl="0" eaLnBrk="1" latinLnBrk="0" hangingPunct="1">
        <a:spcBef>
          <a:spcPct val="20000"/>
        </a:spcBef>
        <a:buClr>
          <a:schemeClr val="tx1">
            <a:lumMod val="50000"/>
            <a:lumOff val="50000"/>
          </a:schemeClr>
        </a:buClr>
        <a:buFont typeface="Wingdings" pitchFamily="2" charset="2"/>
        <a:buChar char="§"/>
        <a:defRPr sz="1400" kern="1200">
          <a:solidFill>
            <a:schemeClr val="tx1">
              <a:lumMod val="85000"/>
            </a:schemeClr>
          </a:solidFill>
          <a:latin typeface="+mn-lt"/>
          <a:ea typeface="+mn-ea"/>
          <a:cs typeface="+mn-cs"/>
        </a:defRPr>
      </a:lvl4pPr>
      <a:lvl5pPr marL="960120" indent="-182880" algn="l" defTabSz="914400" rtl="0" eaLnBrk="1" latinLnBrk="0" hangingPunct="1">
        <a:spcBef>
          <a:spcPct val="20000"/>
        </a:spcBef>
        <a:buClr>
          <a:schemeClr val="tx1">
            <a:lumMod val="50000"/>
            <a:lumOff val="50000"/>
          </a:schemeClr>
        </a:buClr>
        <a:buFont typeface="Wingdings" pitchFamily="2" charset="2"/>
        <a:buChar char="§"/>
        <a:defRPr sz="1400" kern="1200">
          <a:solidFill>
            <a:schemeClr val="tx1">
              <a:lumMod val="85000"/>
            </a:schemeClr>
          </a:solidFill>
          <a:latin typeface="+mn-lt"/>
          <a:ea typeface="+mn-ea"/>
          <a:cs typeface="+mn-cs"/>
        </a:defRPr>
      </a:lvl5pPr>
      <a:lvl6pPr marL="1143000" indent="-182880" algn="l" defTabSz="914400" rtl="0" eaLnBrk="1" latinLnBrk="0" hangingPunct="1">
        <a:spcBef>
          <a:spcPts val="288"/>
        </a:spcBef>
        <a:buClr>
          <a:schemeClr val="tx1">
            <a:lumMod val="50000"/>
            <a:lumOff val="50000"/>
          </a:schemeClr>
        </a:buClr>
        <a:buFont typeface="Wingdings" pitchFamily="2" charset="2"/>
        <a:buChar char="§"/>
        <a:defRPr sz="1400" kern="1200" baseline="0">
          <a:solidFill>
            <a:schemeClr val="tx1"/>
          </a:solidFill>
          <a:latin typeface="+mn-lt"/>
          <a:ea typeface="+mn-ea"/>
          <a:cs typeface="+mn-cs"/>
        </a:defRPr>
      </a:lvl6pPr>
      <a:lvl7pPr marL="1325880" indent="-182880" algn="l" defTabSz="914400" rtl="0" eaLnBrk="1" latinLnBrk="0" hangingPunct="1">
        <a:spcBef>
          <a:spcPts val="288"/>
        </a:spcBef>
        <a:buClr>
          <a:schemeClr val="tx1">
            <a:lumMod val="50000"/>
            <a:lumOff val="50000"/>
          </a:schemeClr>
        </a:buClr>
        <a:buFont typeface="Wingdings" pitchFamily="2" charset="2"/>
        <a:buChar char="§"/>
        <a:defRPr sz="1400" kern="1200" baseline="0">
          <a:solidFill>
            <a:schemeClr val="tx1"/>
          </a:solidFill>
          <a:latin typeface="+mn-lt"/>
          <a:ea typeface="+mn-ea"/>
          <a:cs typeface="+mn-cs"/>
        </a:defRPr>
      </a:lvl7pPr>
      <a:lvl8pPr marL="1508760" indent="-182880" algn="l" defTabSz="914400" rtl="0" eaLnBrk="1" latinLnBrk="0" hangingPunct="1">
        <a:spcBef>
          <a:spcPts val="288"/>
        </a:spcBef>
        <a:buClr>
          <a:schemeClr val="tx1">
            <a:lumMod val="50000"/>
            <a:lumOff val="50000"/>
          </a:schemeClr>
        </a:buClr>
        <a:buFont typeface="Wingdings" pitchFamily="2" charset="2"/>
        <a:buChar char="§"/>
        <a:defRPr sz="1400" kern="1200" baseline="0">
          <a:solidFill>
            <a:schemeClr val="tx1"/>
          </a:solidFill>
          <a:latin typeface="+mn-lt"/>
          <a:ea typeface="+mn-ea"/>
          <a:cs typeface="+mn-cs"/>
        </a:defRPr>
      </a:lvl8pPr>
      <a:lvl9pPr marL="1691640" indent="-182880" algn="l" defTabSz="914400" rtl="0" eaLnBrk="1" latinLnBrk="0" hangingPunct="1">
        <a:spcBef>
          <a:spcPts val="288"/>
        </a:spcBef>
        <a:buClr>
          <a:schemeClr val="tx1">
            <a:lumMod val="50000"/>
            <a:lumOff val="50000"/>
          </a:schemeClr>
        </a:buClr>
        <a:buFont typeface="Wingdings" pitchFamily="2" charset="2"/>
        <a:buChar char="§"/>
        <a:defRPr sz="14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www.youtube.com/watch?v=svGAucw3Y80"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normAutofit/>
          </a:bodyPr>
          <a:lstStyle/>
          <a:p>
            <a:r>
              <a:rPr lang="es-ES_tradnl" dirty="0" smtClean="0"/>
              <a:t>Ulises Pérez Sánchez</a:t>
            </a:r>
          </a:p>
          <a:p>
            <a:r>
              <a:rPr lang="es-ES_tradnl" dirty="0" err="1" smtClean="0"/>
              <a:t>Engl</a:t>
            </a:r>
            <a:r>
              <a:rPr lang="es-ES_tradnl" dirty="0" smtClean="0"/>
              <a:t> 126</a:t>
            </a:r>
          </a:p>
          <a:p>
            <a:r>
              <a:rPr lang="es-ES_tradnl" dirty="0" smtClean="0"/>
              <a:t>Prof. Dr. Evelyn Lugo</a:t>
            </a:r>
            <a:endParaRPr lang="en-US" dirty="0"/>
          </a:p>
        </p:txBody>
      </p:sp>
      <p:sp>
        <p:nvSpPr>
          <p:cNvPr id="2" name="Title 1"/>
          <p:cNvSpPr>
            <a:spLocks noGrp="1"/>
          </p:cNvSpPr>
          <p:nvPr>
            <p:ph type="title"/>
          </p:nvPr>
        </p:nvSpPr>
        <p:spPr>
          <a:xfrm>
            <a:off x="685800" y="838200"/>
            <a:ext cx="5638800" cy="1470025"/>
          </a:xfrm>
        </p:spPr>
        <p:txBody>
          <a:bodyPr>
            <a:noAutofit/>
          </a:bodyPr>
          <a:lstStyle/>
          <a:p>
            <a:r>
              <a:rPr lang="es-ES_tradnl" sz="9600" dirty="0" smtClean="0">
                <a:latin typeface="Aharoni" pitchFamily="2" charset="-79"/>
                <a:cs typeface="Aharoni" pitchFamily="2" charset="-79"/>
              </a:rPr>
              <a:t>Revolver</a:t>
            </a:r>
            <a:endParaRPr lang="en-US" sz="9600" dirty="0">
              <a:latin typeface="Aharoni" pitchFamily="2" charset="-79"/>
              <a:cs typeface="Aharoni" pitchFamily="2" charset="-79"/>
            </a:endParaRPr>
          </a:p>
        </p:txBody>
      </p:sp>
    </p:spTree>
    <p:extLst>
      <p:ext uri="{BB962C8B-B14F-4D97-AF65-F5344CB8AC3E}">
        <p14:creationId xmlns:p14="http://schemas.microsoft.com/office/powerpoint/2010/main" val="310260049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This movie touches the topic of the human psyche in a very particular way. Main character Jake Green spends 7 years in jail with two other prisoners in adjacent cells which never see each other. They know of each other’s existence and play chess using books and writing down their moves.  One of them is a master chess player and the other one is a master con artist.</a:t>
            </a:r>
            <a:endParaRPr lang="en-US" dirty="0"/>
          </a:p>
        </p:txBody>
      </p:sp>
      <p:sp>
        <p:nvSpPr>
          <p:cNvPr id="2" name="Title 1"/>
          <p:cNvSpPr>
            <a:spLocks noGrp="1"/>
          </p:cNvSpPr>
          <p:nvPr>
            <p:ph type="title"/>
          </p:nvPr>
        </p:nvSpPr>
        <p:spPr/>
        <p:txBody>
          <a:bodyPr/>
          <a:lstStyle/>
          <a:p>
            <a:r>
              <a:rPr lang="es-ES_tradnl" dirty="0" err="1" smtClean="0"/>
              <a:t>Movie</a:t>
            </a:r>
            <a:r>
              <a:rPr lang="es-ES_tradnl" dirty="0" smtClean="0"/>
              <a:t> </a:t>
            </a:r>
            <a:r>
              <a:rPr lang="es-ES_tradnl" dirty="0" err="1" smtClean="0"/>
              <a:t>Summary</a:t>
            </a:r>
            <a:endParaRPr lang="en-US" dirty="0"/>
          </a:p>
        </p:txBody>
      </p:sp>
    </p:spTree>
    <p:extLst>
      <p:ext uri="{BB962C8B-B14F-4D97-AF65-F5344CB8AC3E}">
        <p14:creationId xmlns:p14="http://schemas.microsoft.com/office/powerpoint/2010/main" val="3840097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5668963"/>
          </a:xfrm>
        </p:spPr>
        <p:txBody>
          <a:bodyPr/>
          <a:lstStyle/>
          <a:p>
            <a:r>
              <a:rPr lang="es-ES_tradnl" dirty="0" err="1" smtClean="0"/>
              <a:t>They</a:t>
            </a:r>
            <a:r>
              <a:rPr lang="es-ES_tradnl" dirty="0" smtClean="0"/>
              <a:t> </a:t>
            </a:r>
            <a:r>
              <a:rPr lang="es-ES_tradnl" dirty="0" err="1" smtClean="0"/>
              <a:t>also</a:t>
            </a:r>
            <a:r>
              <a:rPr lang="es-ES_tradnl" dirty="0" smtClean="0"/>
              <a:t> </a:t>
            </a:r>
            <a:r>
              <a:rPr lang="es-ES_tradnl" dirty="0" err="1" smtClean="0"/>
              <a:t>write</a:t>
            </a:r>
            <a:r>
              <a:rPr lang="es-ES_tradnl" dirty="0" smtClean="0"/>
              <a:t> </a:t>
            </a:r>
            <a:r>
              <a:rPr lang="es-ES_tradnl" dirty="0" err="1" smtClean="0"/>
              <a:t>their</a:t>
            </a:r>
            <a:r>
              <a:rPr lang="es-ES_tradnl" dirty="0" smtClean="0"/>
              <a:t> </a:t>
            </a:r>
            <a:r>
              <a:rPr lang="es-ES_tradnl" dirty="0" err="1" smtClean="0"/>
              <a:t>respective</a:t>
            </a:r>
            <a:r>
              <a:rPr lang="es-ES_tradnl" dirty="0" smtClean="0"/>
              <a:t> </a:t>
            </a:r>
            <a:r>
              <a:rPr lang="es-ES_tradnl" dirty="0" err="1" smtClean="0"/>
              <a:t>philosophies</a:t>
            </a:r>
            <a:r>
              <a:rPr lang="es-ES_tradnl" dirty="0" smtClean="0"/>
              <a:t> </a:t>
            </a:r>
            <a:r>
              <a:rPr lang="es-ES_tradnl" dirty="0" err="1" smtClean="0"/>
              <a:t>on</a:t>
            </a:r>
            <a:r>
              <a:rPr lang="es-ES_tradnl" dirty="0" smtClean="0"/>
              <a:t> </a:t>
            </a:r>
            <a:r>
              <a:rPr lang="es-ES_tradnl" dirty="0" err="1" smtClean="0"/>
              <a:t>their</a:t>
            </a:r>
            <a:r>
              <a:rPr lang="es-ES_tradnl" dirty="0" smtClean="0"/>
              <a:t> </a:t>
            </a:r>
            <a:r>
              <a:rPr lang="es-ES_tradnl" dirty="0" err="1" smtClean="0"/>
              <a:t>own</a:t>
            </a:r>
            <a:r>
              <a:rPr lang="es-ES_tradnl" dirty="0" smtClean="0"/>
              <a:t> </a:t>
            </a:r>
            <a:r>
              <a:rPr lang="es-ES_tradnl" dirty="0" err="1" smtClean="0"/>
              <a:t>trade</a:t>
            </a:r>
            <a:r>
              <a:rPr lang="es-ES_tradnl" dirty="0" smtClean="0"/>
              <a:t> and come up </a:t>
            </a:r>
            <a:r>
              <a:rPr lang="es-ES_tradnl" dirty="0" err="1" smtClean="0"/>
              <a:t>with</a:t>
            </a:r>
            <a:r>
              <a:rPr lang="es-ES_tradnl" dirty="0" smtClean="0"/>
              <a:t> </a:t>
            </a:r>
            <a:r>
              <a:rPr lang="es-ES_tradnl" dirty="0" err="1" smtClean="0"/>
              <a:t>the</a:t>
            </a:r>
            <a:r>
              <a:rPr lang="es-ES_tradnl" dirty="0" smtClean="0"/>
              <a:t> </a:t>
            </a:r>
            <a:r>
              <a:rPr lang="es-ES_tradnl" dirty="0" err="1" smtClean="0"/>
              <a:t>ultimate</a:t>
            </a:r>
            <a:r>
              <a:rPr lang="es-ES_tradnl" dirty="0" smtClean="0"/>
              <a:t> </a:t>
            </a:r>
            <a:r>
              <a:rPr lang="en-US" dirty="0" smtClean="0"/>
              <a:t>“formula” for winning every game and every scam. Suddenly they </a:t>
            </a:r>
            <a:r>
              <a:rPr lang="en-US" dirty="0" err="1" smtClean="0"/>
              <a:t>dissapear</a:t>
            </a:r>
            <a:r>
              <a:rPr lang="en-US" dirty="0" smtClean="0"/>
              <a:t>, leaving Green alone</a:t>
            </a:r>
            <a:r>
              <a:rPr lang="en-US" dirty="0" smtClean="0"/>
              <a:t>.</a:t>
            </a:r>
          </a:p>
          <a:p>
            <a:endParaRPr lang="en-US" dirty="0" smtClean="0"/>
          </a:p>
          <a:p>
            <a:r>
              <a:rPr lang="en-US" dirty="0" smtClean="0"/>
              <a:t>Jake eventually comes out and decides to take revenge on the people who helped get him locked up in the first place. He uses the knowledge he’s acquired to obtain his desires, getting involved in an intricate web of plans and deceptions.</a:t>
            </a:r>
          </a:p>
          <a:p>
            <a:endParaRPr lang="en-US" dirty="0"/>
          </a:p>
          <a:p>
            <a:pPr marL="0" indent="0">
              <a:buNone/>
            </a:pPr>
            <a:endParaRPr lang="en-US" dirty="0"/>
          </a:p>
        </p:txBody>
      </p:sp>
    </p:spTree>
    <p:extLst>
      <p:ext uri="{BB962C8B-B14F-4D97-AF65-F5344CB8AC3E}">
        <p14:creationId xmlns:p14="http://schemas.microsoft.com/office/powerpoint/2010/main" val="385777742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5668963"/>
          </a:xfrm>
        </p:spPr>
        <p:txBody>
          <a:bodyPr/>
          <a:lstStyle/>
          <a:p>
            <a:r>
              <a:rPr lang="en-US" dirty="0" smtClean="0"/>
              <a:t>Eventually we find out at the end of the movie that the masters, the people that help him, which are </a:t>
            </a:r>
            <a:r>
              <a:rPr lang="en-US" smtClean="0"/>
              <a:t>the </a:t>
            </a:r>
            <a:r>
              <a:rPr lang="en-US" smtClean="0"/>
              <a:t>masters </a:t>
            </a:r>
            <a:r>
              <a:rPr lang="en-US" dirty="0" smtClean="0"/>
              <a:t>in disguise and also the richest most influential man in town who no one has ever met in person are all constructs of Jake’s subconscious. Created so as to respond to the lacks of skill and power his personality has. </a:t>
            </a:r>
            <a:endParaRPr lang="en-US" dirty="0"/>
          </a:p>
        </p:txBody>
      </p:sp>
    </p:spTree>
    <p:extLst>
      <p:ext uri="{BB962C8B-B14F-4D97-AF65-F5344CB8AC3E}">
        <p14:creationId xmlns:p14="http://schemas.microsoft.com/office/powerpoint/2010/main" val="184297713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Surrealism</a:t>
            </a:r>
          </a:p>
          <a:p>
            <a:r>
              <a:rPr lang="en-US" dirty="0" smtClean="0"/>
              <a:t>Existentialism </a:t>
            </a:r>
          </a:p>
          <a:p>
            <a:r>
              <a:rPr lang="en-US" dirty="0" smtClean="0"/>
              <a:t>Psychoanalytical </a:t>
            </a:r>
          </a:p>
          <a:p>
            <a:r>
              <a:rPr lang="en-US" dirty="0" smtClean="0"/>
              <a:t>Semiotics</a:t>
            </a:r>
          </a:p>
          <a:p>
            <a:r>
              <a:rPr lang="en-US" dirty="0" smtClean="0"/>
              <a:t>Hermeneutics (Kabbalah symbols)</a:t>
            </a:r>
            <a:endParaRPr lang="en-US" dirty="0"/>
          </a:p>
        </p:txBody>
      </p:sp>
      <p:sp>
        <p:nvSpPr>
          <p:cNvPr id="2" name="Title 1"/>
          <p:cNvSpPr>
            <a:spLocks noGrp="1"/>
          </p:cNvSpPr>
          <p:nvPr>
            <p:ph type="title"/>
          </p:nvPr>
        </p:nvSpPr>
        <p:spPr/>
        <p:txBody>
          <a:bodyPr/>
          <a:lstStyle/>
          <a:p>
            <a:r>
              <a:rPr lang="en-US" dirty="0" smtClean="0"/>
              <a:t>Literary Theories</a:t>
            </a:r>
            <a:endParaRPr lang="en-US" dirty="0"/>
          </a:p>
        </p:txBody>
      </p:sp>
    </p:spTree>
    <p:extLst>
      <p:ext uri="{BB962C8B-B14F-4D97-AF65-F5344CB8AC3E}">
        <p14:creationId xmlns:p14="http://schemas.microsoft.com/office/powerpoint/2010/main" val="22303093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457200"/>
            <a:ext cx="6553200" cy="5714999"/>
          </a:xfrm>
        </p:spPr>
        <p:txBody>
          <a:bodyPr/>
          <a:lstStyle/>
          <a:p>
            <a:r>
              <a:rPr lang="en-US" dirty="0">
                <a:hlinkClick r:id="rId2"/>
              </a:rPr>
              <a:t>http://www.youtube.com/watch?v=svGAucw3Y80</a:t>
            </a:r>
            <a:endParaRPr lang="en-US" dirty="0"/>
          </a:p>
        </p:txBody>
      </p:sp>
    </p:spTree>
    <p:extLst>
      <p:ext uri="{BB962C8B-B14F-4D97-AF65-F5344CB8AC3E}">
        <p14:creationId xmlns:p14="http://schemas.microsoft.com/office/powerpoint/2010/main" val="666326307"/>
      </p:ext>
    </p:extLst>
  </p:cSld>
  <p:clrMapOvr>
    <a:masterClrMapping/>
  </p:clrMapOvr>
</p:sld>
</file>

<file path=ppt/theme/theme1.xml><?xml version="1.0" encoding="utf-8"?>
<a:theme xmlns:a="http://schemas.openxmlformats.org/drawingml/2006/main" name="Composite">
  <a:themeElements>
    <a:clrScheme name="Composite">
      <a:dk1>
        <a:sysClr val="windowText" lastClr="000000"/>
      </a:dk1>
      <a:lt1>
        <a:sysClr val="window" lastClr="FFFFFF"/>
      </a:lt1>
      <a:dk2>
        <a:srgbClr val="5B6973"/>
      </a:dk2>
      <a:lt2>
        <a:srgbClr val="E7ECED"/>
      </a:lt2>
      <a:accent1>
        <a:srgbClr val="98C723"/>
      </a:accent1>
      <a:accent2>
        <a:srgbClr val="59B0B9"/>
      </a:accent2>
      <a:accent3>
        <a:srgbClr val="DEAE00"/>
      </a:accent3>
      <a:accent4>
        <a:srgbClr val="B77BB4"/>
      </a:accent4>
      <a:accent5>
        <a:srgbClr val="E0773C"/>
      </a:accent5>
      <a:accent6>
        <a:srgbClr val="A98D63"/>
      </a:accent6>
      <a:hlink>
        <a:srgbClr val="26CBEC"/>
      </a:hlink>
      <a:folHlink>
        <a:srgbClr val="598C8C"/>
      </a:folHlink>
    </a:clrScheme>
    <a:fontScheme name="Composite">
      <a:majorFont>
        <a:latin typeface="Calibri"/>
        <a:ea typeface=""/>
        <a:cs typeface=""/>
        <a:font script="Jpan" typeface="ＭＳ Ｐゴシック"/>
        <a:font script="Hang" typeface="맑은 고딕"/>
        <a:font script="Hans" typeface="宋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Composite">
      <a:fillStyleLst>
        <a:solidFill>
          <a:schemeClr val="phClr"/>
        </a:solidFill>
        <a:gradFill rotWithShape="1">
          <a:gsLst>
            <a:gs pos="0">
              <a:schemeClr val="phClr">
                <a:tint val="50000"/>
                <a:shade val="95000"/>
                <a:satMod val="300000"/>
              </a:schemeClr>
            </a:gs>
            <a:gs pos="12000">
              <a:schemeClr val="phClr">
                <a:tint val="50000"/>
                <a:shade val="90000"/>
                <a:satMod val="250000"/>
              </a:schemeClr>
            </a:gs>
            <a:gs pos="100000">
              <a:schemeClr val="phClr">
                <a:tint val="85000"/>
                <a:shade val="75000"/>
                <a:satMod val="150000"/>
              </a:schemeClr>
            </a:gs>
          </a:gsLst>
          <a:lin ang="16200000" scaled="1"/>
        </a:gradFill>
        <a:gradFill rotWithShape="1">
          <a:gsLst>
            <a:gs pos="0">
              <a:schemeClr val="phClr">
                <a:tint val="75000"/>
                <a:shade val="95000"/>
                <a:satMod val="175000"/>
              </a:schemeClr>
            </a:gs>
            <a:gs pos="12000">
              <a:schemeClr val="phClr">
                <a:tint val="90000"/>
                <a:shade val="90000"/>
                <a:satMod val="150000"/>
              </a:schemeClr>
            </a:gs>
            <a:gs pos="100000">
              <a:schemeClr val="phClr">
                <a:tint val="100000"/>
                <a:shade val="75000"/>
                <a:satMod val="150000"/>
              </a:schemeClr>
            </a:gs>
          </a:gsLst>
          <a:lin ang="16200000" scaled="1"/>
        </a:gradFill>
      </a:fillStyleLst>
      <a:lnStyleLst>
        <a:ln w="9525" cap="flat" cmpd="sng" algn="ctr">
          <a:solidFill>
            <a:schemeClr val="phClr">
              <a:shade val="95000"/>
              <a:satMod val="105000"/>
            </a:scheme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scene3d>
            <a:camera prst="orthographicFront">
              <a:rot lat="0" lon="0" rev="0"/>
            </a:camera>
            <a:lightRig rig="freezing" dir="t">
              <a:rot lat="0" lon="0" rev="6000000"/>
            </a:lightRig>
          </a:scene3d>
          <a:sp3d contourW="12700" prstMaterial="dkEdge">
            <a:bevelT w="44450" h="25400"/>
            <a:contourClr>
              <a:schemeClr val="phClr">
                <a:shade val="30000"/>
              </a:schemeClr>
            </a:contourClr>
          </a:sp3d>
        </a:effectStyle>
      </a:effectStyleLst>
      <a:bgFillStyleLst>
        <a:solidFill>
          <a:schemeClr val="phClr"/>
        </a:solidFill>
        <a:gradFill rotWithShape="1">
          <a:gsLst>
            <a:gs pos="0">
              <a:schemeClr val="phClr">
                <a:tint val="100000"/>
                <a:shade val="80000"/>
                <a:satMod val="110000"/>
                <a:lumMod val="80000"/>
              </a:schemeClr>
            </a:gs>
            <a:gs pos="79000">
              <a:schemeClr val="phClr">
                <a:tint val="100000"/>
                <a:shade val="90000"/>
                <a:satMod val="105000"/>
                <a:lumMod val="100000"/>
              </a:schemeClr>
            </a:gs>
            <a:gs pos="100000">
              <a:schemeClr val="phClr">
                <a:tint val="95000"/>
                <a:shade val="100000"/>
                <a:satMod val="110000"/>
                <a:lumMod val="115000"/>
              </a:schemeClr>
            </a:gs>
          </a:gsLst>
          <a:lin ang="5400000" scaled="0"/>
        </a:gradFill>
        <a:gradFill rotWithShape="1">
          <a:gsLst>
            <a:gs pos="0">
              <a:schemeClr val="phClr">
                <a:tint val="90000"/>
                <a:shade val="100000"/>
                <a:satMod val="100000"/>
                <a:lumMod val="110000"/>
              </a:schemeClr>
            </a:gs>
            <a:gs pos="83000">
              <a:schemeClr val="phClr">
                <a:shade val="75000"/>
                <a:satMod val="200000"/>
              </a:schemeClr>
            </a:gs>
            <a:gs pos="100000">
              <a:schemeClr val="phClr">
                <a:shade val="90000"/>
                <a:satMod val="200000"/>
              </a:schemeClr>
            </a:gs>
          </a:gsLst>
          <a:path path="circle">
            <a:fillToRect l="75000" t="100000" b="30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Composite</Template>
  <TotalTime>20</TotalTime>
  <Words>246</Words>
  <Application>Microsoft Office PowerPoint</Application>
  <PresentationFormat>On-screen Show (4:3)</PresentationFormat>
  <Paragraphs>17</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Composite</vt:lpstr>
      <vt:lpstr>Revolver</vt:lpstr>
      <vt:lpstr>Movie Summary</vt:lpstr>
      <vt:lpstr>PowerPoint Presentation</vt:lpstr>
      <vt:lpstr>PowerPoint Presentation</vt:lpstr>
      <vt:lpstr>Literary Theories</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Revolver</dc:title>
  <dc:creator>une</dc:creator>
  <cp:lastModifiedBy>Ulises</cp:lastModifiedBy>
  <cp:revision>5</cp:revision>
  <dcterms:created xsi:type="dcterms:W3CDTF">2011-05-09T14:46:34Z</dcterms:created>
  <dcterms:modified xsi:type="dcterms:W3CDTF">2011-05-12T06:41:20Z</dcterms:modified>
</cp:coreProperties>
</file>

<file path=docProps/thumbnail.jpeg>
</file>